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2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8FF9984-92A2-0543-9A12-D047F61B54B6}" type="datetimeFigureOut">
              <a:rPr lang="en-US" smtClean="0"/>
              <a:t>2/5/14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0BB84E7-8031-4B43-B5ED-9FEA8E1319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247main.com/?attachment_id=2476" TargetMode="External"/><Relationship Id="rId4" Type="http://schemas.openxmlformats.org/officeDocument/2006/relationships/hyperlink" Target="http://www.google.com/url?sa=i&amp;rct=j&amp;q=Twister&amp;source=images&amp;cd=&amp;docid=KZB4IeZVoNMWNM&amp;tbnid=nmdah_Is_BzL0M:&amp;ved=0CAQQjB0&amp;url=http://www.bellasbouncies.com/interactive_games.html&amp;ei=_VWzUtiFBYq-kQfJiICAAg&amp;bvm=bv.58187178,d.eW0&amp;psig=AFQjCNH_SCahUD9COdlNuaB3yYAxS7nASQ&amp;ust=1387570794737258" TargetMode="External"/><Relationship Id="rId5" Type="http://schemas.openxmlformats.org/officeDocument/2006/relationships/hyperlink" Target="http://www.google.com/url?sa=i&amp;rct=j&amp;q=Twister&amp;source=images&amp;cd=&amp;docid=7FJkZehJkknzNM&amp;tbnid=Y7QGfTGhxv2TlM:&amp;ved=0CAQQjB0&amp;url=http://mentalfloss.com/node/29152&amp;utm_content=buffera0c9f&amp;ei=ylazUt6FDsbVkQf4k4HACw&amp;bvm=bv.58187178,d.eW0&amp;psig=AFQjCNH_SCahUD9COdlNuaB3yYAxS7nASQ&amp;ust=138757079473725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Miah</a:t>
            </a:r>
            <a:r>
              <a:rPr lang="en-US" dirty="0" smtClean="0"/>
              <a:t> Duncan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6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was Twister invented?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Twister was invented in 1966.</a:t>
            </a:r>
            <a:endParaRPr lang="en-US" dirty="0"/>
          </a:p>
        </p:txBody>
      </p:sp>
      <p:pic>
        <p:nvPicPr>
          <p:cNvPr id="4" name="Picture 3" descr="Twiste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254" y="3353195"/>
            <a:ext cx="4345810" cy="289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8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invented Twister?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Twister was invented by Charles F. Foley, Neil </a:t>
            </a:r>
            <a:r>
              <a:rPr lang="en-US" dirty="0" err="1" smtClean="0"/>
              <a:t>Raben</a:t>
            </a:r>
            <a:r>
              <a:rPr lang="en-US" dirty="0" smtClean="0"/>
              <a:t>, and </a:t>
            </a:r>
            <a:r>
              <a:rPr lang="en-US" dirty="0" err="1" smtClean="0"/>
              <a:t>Reyn</a:t>
            </a:r>
            <a:r>
              <a:rPr lang="en-US" dirty="0" smtClean="0"/>
              <a:t> </a:t>
            </a:r>
            <a:r>
              <a:rPr lang="en-US" dirty="0" err="1" smtClean="0"/>
              <a:t>Guyer</a:t>
            </a:r>
            <a:r>
              <a:rPr lang="en-US" smtClean="0"/>
              <a:t>.</a:t>
            </a:r>
            <a:endParaRPr lang="en-US" dirty="0"/>
          </a:p>
        </p:txBody>
      </p:sp>
      <p:pic>
        <p:nvPicPr>
          <p:cNvPr id="4" name="Picture 3" descr="twister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886" y="3338927"/>
            <a:ext cx="4366859" cy="29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Was Twister Invented?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Reyn</a:t>
            </a:r>
            <a:r>
              <a:rPr lang="en-US" dirty="0" smtClean="0"/>
              <a:t> </a:t>
            </a:r>
            <a:r>
              <a:rPr lang="en-US" dirty="0" err="1" smtClean="0"/>
              <a:t>Guyer</a:t>
            </a:r>
            <a:r>
              <a:rPr lang="en-US" dirty="0" smtClean="0"/>
              <a:t> was contacted by a Wisconsin shoe polish firm. They needed a gift premium cut out of newspapers, magazines, or comic books and they would bring them in with a dollar, and get a gift in the mail. But what would the gift be?  TWISTER!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27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the president of Milton Bradley, Twister was the first game in history to turn the human body into a vital component of play.      </a:t>
            </a:r>
          </a:p>
          <a:p>
            <a:r>
              <a:rPr lang="en-US" dirty="0" smtClean="0"/>
              <a:t>For  those who like to play Twister in a bathing suit, there is a water Twister mat.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pic>
        <p:nvPicPr>
          <p:cNvPr id="4" name="Picture 3" descr="twi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75" y="4423365"/>
            <a:ext cx="2685908" cy="153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2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Twister</a:t>
            </a:r>
            <a:endParaRPr lang="en-US" dirty="0"/>
          </a:p>
        </p:txBody>
      </p:sp>
      <p:pic>
        <p:nvPicPr>
          <p:cNvPr id="4" name="Twister Game Commercial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1978" b="21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7538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TOYS! By Don Wulffson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www.youtube.com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‪</a:t>
            </a:r>
            <a:r>
              <a:rPr lang="en-US" dirty="0" smtClean="0">
                <a:hlinkClick r:id="rId3"/>
              </a:rPr>
              <a:t>247main.com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‪</a:t>
            </a:r>
            <a:r>
              <a:rPr lang="en-US" dirty="0" smtClean="0">
                <a:hlinkClick r:id="rId4"/>
              </a:rPr>
              <a:t>www.bellasbouncies.com</a:t>
            </a:r>
            <a:endParaRPr lang="en-US" dirty="0" smtClean="0"/>
          </a:p>
          <a:p>
            <a:pPr marL="0" indent="0">
              <a:buNone/>
            </a:pPr>
            <a:r>
              <a:rPr lang="en-US" u="sng" dirty="0">
                <a:hlinkClick r:id="rId5"/>
              </a:rPr>
              <a:t>‪mentalfloss.com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484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193</TotalTime>
  <Words>156</Words>
  <Application>Microsoft Macintosh PowerPoint</Application>
  <PresentationFormat>On-screen Show (4:3)</PresentationFormat>
  <Paragraphs>18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Expo</vt:lpstr>
      <vt:lpstr>Twister</vt:lpstr>
      <vt:lpstr>When was Twister invented?  </vt:lpstr>
      <vt:lpstr>Who invented Twister?</vt:lpstr>
      <vt:lpstr>How Was Twister Invented?</vt:lpstr>
      <vt:lpstr>Interesting Facts</vt:lpstr>
      <vt:lpstr>Twister</vt:lpstr>
      <vt:lpstr>Sources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Twister</dc:title>
  <dc:creator>DUNCAN, MIAH P.</dc:creator>
  <cp:lastModifiedBy>DUNCAN, MIAH P.</cp:lastModifiedBy>
  <cp:revision>13</cp:revision>
  <dcterms:created xsi:type="dcterms:W3CDTF">2013-11-01T17:51:41Z</dcterms:created>
  <dcterms:modified xsi:type="dcterms:W3CDTF">2014-02-05T19:51:12Z</dcterms:modified>
</cp:coreProperties>
</file>