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mp4" ContentType="video/unknown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9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2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B401E9C-20BC-264C-A23A-520CD242DA1A}" type="datetimeFigureOut">
              <a:rPr lang="en-US" smtClean="0"/>
              <a:t>1/6/14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12814C0-F95B-1B41-AB21-E9C896F8F3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6" r:id="rId1"/>
    <p:sldLayoutId id="2147484947" r:id="rId2"/>
    <p:sldLayoutId id="2147484948" r:id="rId3"/>
    <p:sldLayoutId id="2147484949" r:id="rId4"/>
    <p:sldLayoutId id="2147484950" r:id="rId5"/>
    <p:sldLayoutId id="2147484951" r:id="rId6"/>
    <p:sldLayoutId id="2147484952" r:id="rId7"/>
    <p:sldLayoutId id="2147484953" r:id="rId8"/>
    <p:sldLayoutId id="2147484954" r:id="rId9"/>
    <p:sldLayoutId id="2147484955" r:id="rId10"/>
    <p:sldLayoutId id="214748495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bserveandremark.blogspot.com/2012/01/mr-potato-head-1952-commercial.html" TargetMode="External"/><Relationship Id="rId4" Type="http://schemas.openxmlformats.org/officeDocument/2006/relationships/hyperlink" Target="http://www.ohgoutside.com" TargetMode="External"/><Relationship Id="rId5" Type="http://schemas.openxmlformats.org/officeDocument/2006/relationships/hyperlink" Target="http://www.cauli4kids.blogspot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Mr. Potato Head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Savannah Villegas</a:t>
            </a:r>
            <a:endParaRPr lang="en-US" dirty="0"/>
          </a:p>
        </p:txBody>
      </p:sp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33" y="190657"/>
            <a:ext cx="7006950" cy="276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9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was Mr. Potato Head invented?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Potato Head was invented in 1949.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595" y="0"/>
            <a:ext cx="4224149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4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invented Mr. Potato Head?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Potato Head was invented by George Lerner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79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was Mr. Potato Head invented?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George told his kids to not play with food, but one night he started thinking of making a toy for kids to play with their food, so he starting making a man that was made of vegetables and other things, a potato, a strawberry, two bottle caps, and some metal for the mouth. Soon it was called ‘Mr. Potato Head’.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40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55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Two Interesting facts about Mr. Potato 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Mr. Potato Head was the first toy advertised on television.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2. Mr. Potato Head was soon very popular in 1950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00" y="3416300"/>
            <a:ext cx="35179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venir Light"/>
              </a:rPr>
              <a:t>	Mr. </a:t>
            </a:r>
            <a:r>
              <a:rPr lang="en-US" dirty="0">
                <a:cs typeface="Avenir Light"/>
              </a:rPr>
              <a:t> </a:t>
            </a:r>
            <a:r>
              <a:rPr lang="en-US" dirty="0" smtClean="0">
                <a:cs typeface="Avenir Light"/>
              </a:rPr>
              <a:t>Potato Head</a:t>
            </a:r>
            <a:endParaRPr lang="en-US" dirty="0">
              <a:cs typeface="Avenir Light"/>
            </a:endParaRPr>
          </a:p>
        </p:txBody>
      </p:sp>
      <p:pic>
        <p:nvPicPr>
          <p:cNvPr id="4" name="Mr. Potato Head commercial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15657" b="15657"/>
          <a:stretch>
            <a:fillRect/>
          </a:stretch>
        </p:blipFill>
        <p:spPr>
          <a:xfrm>
            <a:off x="1828933" y="556488"/>
            <a:ext cx="5181600" cy="4015512"/>
          </a:xfrm>
        </p:spPr>
      </p:pic>
    </p:spTree>
    <p:extLst>
      <p:ext uri="{BB962C8B-B14F-4D97-AF65-F5344CB8AC3E}">
        <p14:creationId xmlns:p14="http://schemas.microsoft.com/office/powerpoint/2010/main" val="401575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En.Wikipedia.org</a:t>
            </a:r>
            <a:endParaRPr lang="en-US" dirty="0" smtClean="0"/>
          </a:p>
          <a:p>
            <a:r>
              <a:rPr lang="en-US" dirty="0" err="1" smtClean="0"/>
              <a:t>Toy.lovetoknow.com</a:t>
            </a:r>
            <a:endParaRPr lang="en-US" dirty="0" smtClean="0"/>
          </a:p>
          <a:p>
            <a:r>
              <a:rPr lang="en-US" dirty="0" err="1" smtClean="0"/>
              <a:t>www.about.com</a:t>
            </a:r>
            <a:endParaRPr lang="en-US" dirty="0" smtClean="0"/>
          </a:p>
          <a:p>
            <a:r>
              <a:rPr lang="en-US" dirty="0" smtClean="0"/>
              <a:t>Toys! By Don </a:t>
            </a:r>
            <a:r>
              <a:rPr lang="en-US" dirty="0" err="1" smtClean="0"/>
              <a:t>Wulffson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www.youtube.com</a:t>
            </a:r>
            <a:endParaRPr lang="en-US" dirty="0" smtClean="0"/>
          </a:p>
          <a:p>
            <a:r>
              <a:rPr lang="en-US" dirty="0">
                <a:hlinkClick r:id="rId3"/>
              </a:rPr>
              <a:t>‪observeandremark.blogspot.com 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www.ohgoutside.com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www.cauli4kids.blogspot.com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178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109</TotalTime>
  <Words>155</Words>
  <Application>Microsoft Macintosh PowerPoint</Application>
  <PresentationFormat>On-screen Show (4:3)</PresentationFormat>
  <Paragraphs>21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Mr. Potato Head</vt:lpstr>
      <vt:lpstr>When was Mr. Potato Head invented?</vt:lpstr>
      <vt:lpstr>Who invented Mr. Potato Head?</vt:lpstr>
      <vt:lpstr>How was Mr. Potato Head invented?</vt:lpstr>
      <vt:lpstr> Two Interesting facts about Mr. Potato Head</vt:lpstr>
      <vt:lpstr> Mr.  Potato Head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Mr. Potato Head</dc:title>
  <dc:creator>VILLEGAS,SAVANNAH X</dc:creator>
  <cp:lastModifiedBy>VILLEGAS,SAVANNAH X</cp:lastModifiedBy>
  <cp:revision>11</cp:revision>
  <dcterms:created xsi:type="dcterms:W3CDTF">2013-11-01T17:52:04Z</dcterms:created>
  <dcterms:modified xsi:type="dcterms:W3CDTF">2014-01-06T19:11:24Z</dcterms:modified>
</cp:coreProperties>
</file>